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58" r:id="rId12"/>
    <p:sldId id="259" r:id="rId13"/>
    <p:sldId id="260" r:id="rId14"/>
    <p:sldId id="261" r:id="rId15"/>
    <p:sldId id="287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89" r:id="rId33"/>
    <p:sldId id="280" r:id="rId34"/>
    <p:sldId id="281" r:id="rId35"/>
    <p:sldId id="282" r:id="rId36"/>
    <p:sldId id="283" r:id="rId37"/>
    <p:sldId id="284" r:id="rId38"/>
  </p:sldIdLst>
  <p:sldSz cx="14401800" cy="10801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156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ustomXml" Target="../customXml/item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0:04:51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847 0 24072,'-846'424'0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0:05:25.7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24575,'7'0'0,"3"0"-8191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4D2CB2-EF2A-FCAE-0F7C-41F16F6F3C84}"/>
              </a:ext>
            </a:extLst>
          </p:cNvPr>
          <p:cNvSpPr/>
          <p:nvPr userDrawn="1"/>
        </p:nvSpPr>
        <p:spPr>
          <a:xfrm>
            <a:off x="0" y="5280660"/>
            <a:ext cx="13681710" cy="432054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72A29-4117-831C-B511-EDF0693B45E5}"/>
              </a:ext>
            </a:extLst>
          </p:cNvPr>
          <p:cNvSpPr/>
          <p:nvPr userDrawn="1"/>
        </p:nvSpPr>
        <p:spPr>
          <a:xfrm>
            <a:off x="4560570" y="9601200"/>
            <a:ext cx="4560570" cy="120015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07BA0-E963-6B04-0667-85BDC58077EA}"/>
              </a:ext>
            </a:extLst>
          </p:cNvPr>
          <p:cNvSpPr/>
          <p:nvPr userDrawn="1"/>
        </p:nvSpPr>
        <p:spPr>
          <a:xfrm>
            <a:off x="0" y="9601200"/>
            <a:ext cx="4560570" cy="120015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927FA6-A43A-23F5-7D53-323739DE5196}"/>
              </a:ext>
            </a:extLst>
          </p:cNvPr>
          <p:cNvSpPr/>
          <p:nvPr userDrawn="1"/>
        </p:nvSpPr>
        <p:spPr>
          <a:xfrm>
            <a:off x="9121140" y="9601200"/>
            <a:ext cx="4560570" cy="1200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pic>
        <p:nvPicPr>
          <p:cNvPr id="6" name="Picture 10" descr="BITS_university_logo_whitevert.png">
            <a:extLst>
              <a:ext uri="{FF2B5EF4-FFF2-40B4-BE49-F238E27FC236}">
                <a16:creationId xmlns:a16="http://schemas.microsoft.com/office/drawing/2014/main" id="{75A27566-1A28-B5A9-394B-185B45073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20015" y="5280661"/>
            <a:ext cx="3240405" cy="311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32C56-4751-D082-C811-A52FB85CA742}"/>
              </a:ext>
            </a:extLst>
          </p:cNvPr>
          <p:cNvSpPr txBox="1"/>
          <p:nvPr userDrawn="1"/>
        </p:nvSpPr>
        <p:spPr>
          <a:xfrm>
            <a:off x="-120015" y="8281036"/>
            <a:ext cx="348043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68" b="1" spc="-236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4568" spc="-236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72FE2-1F9B-4871-5982-BF61EED026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030" y="8926115"/>
            <a:ext cx="3000375" cy="3831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89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960495" y="6000750"/>
            <a:ext cx="9481185" cy="2400300"/>
          </a:xfrm>
        </p:spPr>
        <p:txBody>
          <a:bodyPr anchorCtr="0">
            <a:noAutofit/>
          </a:bodyPr>
          <a:lstStyle>
            <a:lvl1pPr algn="l">
              <a:lnSpc>
                <a:spcPts val="6300"/>
              </a:lnSpc>
              <a:defRPr sz="693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10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90984B-A250-76DC-2576-5BD0C3E59E5C}"/>
              </a:ext>
            </a:extLst>
          </p:cNvPr>
          <p:cNvSpPr/>
          <p:nvPr userDrawn="1"/>
        </p:nvSpPr>
        <p:spPr>
          <a:xfrm>
            <a:off x="0" y="5280660"/>
            <a:ext cx="13681710" cy="432054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D4757-1376-F7F6-56D7-4D64B08C1400}"/>
              </a:ext>
            </a:extLst>
          </p:cNvPr>
          <p:cNvSpPr/>
          <p:nvPr userDrawn="1"/>
        </p:nvSpPr>
        <p:spPr>
          <a:xfrm>
            <a:off x="4560570" y="9601200"/>
            <a:ext cx="4560570" cy="120015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B8048-0567-13B8-A31C-B656AA8FE501}"/>
              </a:ext>
            </a:extLst>
          </p:cNvPr>
          <p:cNvSpPr/>
          <p:nvPr userDrawn="1"/>
        </p:nvSpPr>
        <p:spPr>
          <a:xfrm>
            <a:off x="0" y="9601200"/>
            <a:ext cx="4560570" cy="120015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AB593-D524-84D6-8FA5-9F5BC6B2F776}"/>
              </a:ext>
            </a:extLst>
          </p:cNvPr>
          <p:cNvSpPr/>
          <p:nvPr userDrawn="1"/>
        </p:nvSpPr>
        <p:spPr>
          <a:xfrm>
            <a:off x="9121140" y="9601200"/>
            <a:ext cx="4560570" cy="1200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3DA875B5-EDE3-9EF5-ACB2-A6873E59AD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20015" y="5280661"/>
            <a:ext cx="3240405" cy="311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09037-3168-ABD7-0BB2-391A6D94B441}"/>
              </a:ext>
            </a:extLst>
          </p:cNvPr>
          <p:cNvSpPr txBox="1"/>
          <p:nvPr userDrawn="1"/>
        </p:nvSpPr>
        <p:spPr>
          <a:xfrm>
            <a:off x="-120015" y="8281036"/>
            <a:ext cx="348043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68" b="1" spc="-236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4568" spc="-236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900A5-813E-A0A7-6428-8D29ECEE76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030" y="8926115"/>
            <a:ext cx="3000375" cy="3831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89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60495" y="8521065"/>
            <a:ext cx="9481185" cy="840105"/>
          </a:xfrm>
        </p:spPr>
        <p:txBody>
          <a:bodyPr anchor="b">
            <a:noAutofit/>
          </a:bodyPr>
          <a:lstStyle>
            <a:lvl1pPr marL="0" indent="0" algn="r">
              <a:lnSpc>
                <a:spcPts val="2835"/>
              </a:lnSpc>
              <a:spcBef>
                <a:spcPts val="0"/>
              </a:spcBef>
              <a:buNone/>
              <a:defRPr sz="283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0495" y="6000750"/>
            <a:ext cx="9481185" cy="2400300"/>
          </a:xfrm>
        </p:spPr>
        <p:txBody>
          <a:bodyPr anchorCtr="0">
            <a:noAutofit/>
          </a:bodyPr>
          <a:lstStyle>
            <a:lvl1pPr algn="l">
              <a:lnSpc>
                <a:spcPts val="6300"/>
              </a:lnSpc>
              <a:defRPr sz="693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32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6C0565F4-9A44-3FE1-0D57-A897179FBA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01800" cy="1080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311CB4-FD65-1715-A45D-8514ABB18773}"/>
              </a:ext>
            </a:extLst>
          </p:cNvPr>
          <p:cNvSpPr/>
          <p:nvPr userDrawn="1"/>
        </p:nvSpPr>
        <p:spPr>
          <a:xfrm>
            <a:off x="0" y="6743344"/>
            <a:ext cx="14401800" cy="405800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BD28BDBE-C04F-B66C-AA17-9B1286B979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2D6886-36ED-C8D3-8109-D0F89959CE95}"/>
              </a:ext>
            </a:extLst>
          </p:cNvPr>
          <p:cNvSpPr/>
          <p:nvPr userDrawn="1"/>
        </p:nvSpPr>
        <p:spPr>
          <a:xfrm>
            <a:off x="4540568" y="10671334"/>
            <a:ext cx="4560570" cy="120015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418BC-D53F-9B01-D6C5-FF804AFCB8B4}"/>
              </a:ext>
            </a:extLst>
          </p:cNvPr>
          <p:cNvSpPr/>
          <p:nvPr userDrawn="1"/>
        </p:nvSpPr>
        <p:spPr>
          <a:xfrm>
            <a:off x="-20003" y="10671334"/>
            <a:ext cx="4560570" cy="120015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40ED0-E2DB-20D9-C6E5-642458A71945}"/>
              </a:ext>
            </a:extLst>
          </p:cNvPr>
          <p:cNvSpPr/>
          <p:nvPr userDrawn="1"/>
        </p:nvSpPr>
        <p:spPr>
          <a:xfrm>
            <a:off x="9101138" y="10671334"/>
            <a:ext cx="4560570" cy="1200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3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44665-E76A-3344-3521-9C5FCB9A4D48}"/>
              </a:ext>
            </a:extLst>
          </p:cNvPr>
          <p:cNvSpPr txBox="1"/>
          <p:nvPr userDrawn="1"/>
        </p:nvSpPr>
        <p:spPr>
          <a:xfrm>
            <a:off x="10801350" y="1200151"/>
            <a:ext cx="348043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68" b="1" spc="-236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4568" spc="-236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4AC92-0213-2E28-FBE3-283EA9F20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61395" y="1845230"/>
            <a:ext cx="3000375" cy="3831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89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80060" y="7320915"/>
            <a:ext cx="13321665" cy="2520315"/>
          </a:xfrm>
        </p:spPr>
        <p:txBody>
          <a:bodyPr>
            <a:noAutofit/>
          </a:bodyPr>
          <a:lstStyle>
            <a:lvl1pPr marL="0" indent="0">
              <a:lnSpc>
                <a:spcPts val="6615"/>
              </a:lnSpc>
              <a:spcBef>
                <a:spcPts val="0"/>
              </a:spcBef>
              <a:buNone/>
              <a:defRPr sz="630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3438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E13AA-2265-4070-247A-F4E010C93C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800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391365E6-EA54-7B41-FC4D-2C0898B196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282911" y="10316290"/>
            <a:ext cx="11118889" cy="77510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E976CA-2791-2065-5A7C-F2A3E1605E97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41A58A-A18A-8E4F-F7AB-C05DFBF3D174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23D94-3959-DC90-D2C8-788E63BD079C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1C01D7A7-246C-471F-5C22-503062FEB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67A9671C-9AAD-015A-352A-6E964FD4481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8E2A4E-246A-A9E4-8F8A-C0A54D4DDF9A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AA8ABE-C12D-91BF-F9C9-C36E7D5BBB1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114050-2F42-8ED5-C4B8-8C72DE784E6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F47EF5B9-E61F-71B1-C51A-7C1E1A6AD7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D51D4F-15E8-E460-CA55-86B2E180D2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CAAC-0A0C-8E89-F9F2-B1206BE3B4B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E364AE-0A56-B607-6987-EE8BEB6B4BA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352794"/>
            <a:ext cx="12961620" cy="7128392"/>
          </a:xfrm>
        </p:spPr>
        <p:txBody>
          <a:bodyPr/>
          <a:lstStyle>
            <a:lvl1pPr marL="540068" marR="0" indent="-540068" algn="l" defTabSz="14401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3780">
                <a:latin typeface="Arial" pitchFamily="34" charset="0"/>
                <a:cs typeface="Arial" pitchFamily="34" charset="0"/>
              </a:defRPr>
            </a:lvl1pPr>
            <a:lvl2pPr marL="1170146" marR="0" indent="-450056" algn="l" defTabSz="14401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52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67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7.png">
            <a:extLst>
              <a:ext uri="{FF2B5EF4-FFF2-40B4-BE49-F238E27FC236}">
                <a16:creationId xmlns:a16="http://schemas.microsoft.com/office/drawing/2014/main" id="{D5B8B3EA-118C-7A38-ED07-6A4B6BD43A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9">
            <a:extLst>
              <a:ext uri="{FF2B5EF4-FFF2-40B4-BE49-F238E27FC236}">
                <a16:creationId xmlns:a16="http://schemas.microsoft.com/office/drawing/2014/main" id="{8FC04E23-ED5A-A141-3648-73113F8A4AF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6D5873-CD1E-363D-F84C-3201520B523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714515-99C0-103F-EAA2-F69A3FB98EF3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15CED9-1086-3435-E583-70B299392D6B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E8488522-C82D-1665-AEDF-DB9574730FF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A8C950-17F2-1E4D-F692-B9E711ADE0DC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1BD75B-4BC4-6186-7836-F0673B3E8B7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B4F49F-2C3A-B235-BD80-F58886FC424A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ABFC4AE-9159-12F6-9A5A-17E00FA91A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800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0" y="2520316"/>
            <a:ext cx="6360795" cy="7128392"/>
          </a:xfrm>
        </p:spPr>
        <p:txBody>
          <a:bodyPr/>
          <a:lstStyle>
            <a:lvl1pPr marL="540068" marR="0" indent="-540068" algn="l" defTabSz="14401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4410"/>
            </a:lvl1pPr>
            <a:lvl2pPr marL="1170146" marR="0" indent="-450056" algn="l" defTabSz="14401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52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00975" y="2520316"/>
            <a:ext cx="6360795" cy="7128392"/>
          </a:xfrm>
        </p:spPr>
        <p:txBody>
          <a:bodyPr/>
          <a:lstStyle>
            <a:lvl1pPr marL="540068" marR="0" indent="-540068" algn="l" defTabSz="14401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4410"/>
            </a:lvl1pPr>
            <a:lvl2pPr marL="1170146" marR="0" indent="-450056" algn="l" defTabSz="14401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520">
                <a:latin typeface="Arial" pitchFamily="34" charset="0"/>
                <a:cs typeface="Arial" pitchFamily="34" charset="0"/>
              </a:defRPr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031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1CA9B6C4-229D-1B78-B90D-E4506D5B29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0F347C-3C59-AB96-9B0C-C1E5A9CBA160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79D871-6859-345A-BC5E-B662D7448C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D5FB82-803B-8ADF-7583-D1AE7944387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49659B6-A04A-AEA5-7EEE-C499D1AC1D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D77794-AF07-ED80-EC17-4C754B8523D4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0D5B2-9EE0-4CEA-E0EC-B1932F39079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6520C7-0065-EA33-54DF-AAA89386DF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15" name="Picture 13" descr="Picture 7.png">
            <a:extLst>
              <a:ext uri="{FF2B5EF4-FFF2-40B4-BE49-F238E27FC236}">
                <a16:creationId xmlns:a16="http://schemas.microsoft.com/office/drawing/2014/main" id="{8C9A6DCC-BF58-683C-DE09-1DF9D706B9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5134CE-9C8E-05CB-C82F-164459CCC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799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90" y="2417802"/>
            <a:ext cx="6363296" cy="1302662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80360" indent="0">
              <a:buNone/>
              <a:defRPr sz="2520" b="1"/>
            </a:lvl5pPr>
            <a:lvl6pPr marL="3600450" indent="0">
              <a:buNone/>
              <a:defRPr sz="2520" b="1"/>
            </a:lvl6pPr>
            <a:lvl7pPr marL="4320540" indent="0">
              <a:buNone/>
              <a:defRPr sz="2520" b="1"/>
            </a:lvl7pPr>
            <a:lvl8pPr marL="5040630" indent="0">
              <a:buNone/>
              <a:defRPr sz="2520" b="1"/>
            </a:lvl8pPr>
            <a:lvl9pPr marL="5760720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90" y="3720464"/>
            <a:ext cx="6363296" cy="5928242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915" y="2417802"/>
            <a:ext cx="6365796" cy="1302662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80360" indent="0">
              <a:buNone/>
              <a:defRPr sz="2520" b="1"/>
            </a:lvl5pPr>
            <a:lvl6pPr marL="3600450" indent="0">
              <a:buNone/>
              <a:defRPr sz="2520" b="1"/>
            </a:lvl6pPr>
            <a:lvl7pPr marL="4320540" indent="0">
              <a:buNone/>
              <a:defRPr sz="2520" b="1"/>
            </a:lvl7pPr>
            <a:lvl8pPr marL="5040630" indent="0">
              <a:buNone/>
              <a:defRPr sz="2520" b="1"/>
            </a:lvl8pPr>
            <a:lvl9pPr marL="5760720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915" y="3720464"/>
            <a:ext cx="6365796" cy="5928242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258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4F4785B9-BF15-F05D-C4ED-1DCE58D86B2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B75B61-AB36-A11C-AC3B-E448F874418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21E234-06F6-8338-46D3-63CED71DA56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D7780-9C17-556B-C2E7-8AE4F95230F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D6C4355A-E601-ABB2-31DC-F1ADDD9F4B5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6D4599-2848-2B07-556D-CFAA942120C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27FAC4-40DD-5BDB-16F7-FB7017566E7F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4F3794-393E-C4D1-BDCD-A48A5211283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9A000C6C-DAD8-7613-A415-E9B3E7486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58979-F3F2-6EF5-C084-020F2122A9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799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497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263AC061-6C63-28AC-7224-C3C8323D59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9E0BDC-6A88-0BD6-735E-A5B57681C4B9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CD3FD2-0C7B-6673-5F3F-17FD8C6CEF7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E98075-5891-A20A-3292-599EE51EE4A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691BE948-7881-E4DC-BEFD-D2C8DDBD34B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C23981-835B-425D-9A56-38EF19119A3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88E4D3-0B6E-8DC5-A694-2B89D76C5003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46F05-9F4C-A708-8AB3-7F8FC2AFAB3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13" name="Picture 14" descr="Picture 7.png">
            <a:extLst>
              <a:ext uri="{FF2B5EF4-FFF2-40B4-BE49-F238E27FC236}">
                <a16:creationId xmlns:a16="http://schemas.microsoft.com/office/drawing/2014/main" id="{2931FD13-F3E1-E2F7-1018-E789B8AA9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6D156-83E5-E2C0-D86D-AC766BA29A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800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04" y="2520316"/>
            <a:ext cx="8051006" cy="7128392"/>
          </a:xfrm>
        </p:spPr>
        <p:txBody>
          <a:bodyPr/>
          <a:lstStyle>
            <a:lvl1pPr>
              <a:defRPr sz="5040"/>
            </a:lvl1pPr>
            <a:lvl2pPr>
              <a:defRPr sz="4410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91" y="2520316"/>
            <a:ext cx="4738093" cy="7128392"/>
          </a:xfrm>
        </p:spPr>
        <p:txBody>
          <a:bodyPr/>
          <a:lstStyle>
            <a:lvl1pPr marL="0" indent="0">
              <a:buNone/>
              <a:defRPr sz="2205"/>
            </a:lvl1pPr>
            <a:lvl2pPr marL="720090" indent="0">
              <a:buNone/>
              <a:defRPr sz="1890"/>
            </a:lvl2pPr>
            <a:lvl3pPr marL="1440180" indent="0">
              <a:buNone/>
              <a:defRPr sz="1575"/>
            </a:lvl3pPr>
            <a:lvl4pPr marL="2160270" indent="0">
              <a:buNone/>
              <a:defRPr sz="1418"/>
            </a:lvl4pPr>
            <a:lvl5pPr marL="2880360" indent="0">
              <a:buNone/>
              <a:defRPr sz="1418"/>
            </a:lvl5pPr>
            <a:lvl6pPr marL="3600450" indent="0">
              <a:buNone/>
              <a:defRPr sz="1418"/>
            </a:lvl6pPr>
            <a:lvl7pPr marL="4320540" indent="0">
              <a:buNone/>
              <a:defRPr sz="1418"/>
            </a:lvl7pPr>
            <a:lvl8pPr marL="5040630" indent="0">
              <a:buNone/>
              <a:defRPr sz="1418"/>
            </a:lvl8pPr>
            <a:lvl9pPr marL="5760720" indent="0">
              <a:buNone/>
              <a:defRPr sz="14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3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3F969775-E886-7552-6E39-916F7C2E6E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AA5AF1-45FC-63A6-62DB-F00D9F6F42B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B688D3-49EE-91C8-874D-AD2938D9474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4BA34-5E5E-2029-8A98-748DB1381A64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59B2705-319F-E650-93A5-CED65529583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351FB1-4C04-CD5B-07B9-2E7C87DC664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39C2A4-CB4F-F512-EE0E-249F95126B4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EEE2CE-848F-A1D5-6658-6D2016ABBD4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14" name="Picture 14" descr="Picture 7.png">
            <a:extLst>
              <a:ext uri="{FF2B5EF4-FFF2-40B4-BE49-F238E27FC236}">
                <a16:creationId xmlns:a16="http://schemas.microsoft.com/office/drawing/2014/main" id="{97644CE0-55FB-8BDB-9F88-AC0326A0F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64ADA2-0F23-BFCB-10EA-F6D4C739E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800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854" y="8516064"/>
            <a:ext cx="8641080" cy="480060"/>
          </a:xfrm>
        </p:spPr>
        <p:txBody>
          <a:bodyPr anchor="b"/>
          <a:lstStyle>
            <a:lvl1pPr algn="l">
              <a:defRPr sz="2835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854" y="2880360"/>
            <a:ext cx="8641080" cy="5400675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5040"/>
            </a:lvl1pPr>
            <a:lvl2pPr marL="720090" indent="0">
              <a:buNone/>
              <a:defRPr sz="4410"/>
            </a:lvl2pPr>
            <a:lvl3pPr marL="1440180" indent="0">
              <a:buNone/>
              <a:defRPr sz="3780"/>
            </a:lvl3pPr>
            <a:lvl4pPr marL="2160270" indent="0">
              <a:buNone/>
              <a:defRPr sz="3150"/>
            </a:lvl4pPr>
            <a:lvl5pPr marL="2880360" indent="0">
              <a:buNone/>
              <a:defRPr sz="3150"/>
            </a:lvl5pPr>
            <a:lvl6pPr marL="3600450" indent="0">
              <a:buNone/>
              <a:defRPr sz="3150"/>
            </a:lvl6pPr>
            <a:lvl7pPr marL="4320540" indent="0">
              <a:buNone/>
              <a:defRPr sz="3150"/>
            </a:lvl7pPr>
            <a:lvl8pPr marL="5040630" indent="0">
              <a:buNone/>
              <a:defRPr sz="3150"/>
            </a:lvl8pPr>
            <a:lvl9pPr marL="5760720" indent="0">
              <a:buNone/>
              <a:defRPr sz="31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854" y="8996124"/>
            <a:ext cx="8641080" cy="480060"/>
          </a:xfrm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720090" indent="0">
              <a:buNone/>
              <a:defRPr sz="1890"/>
            </a:lvl2pPr>
            <a:lvl3pPr marL="1440180" indent="0">
              <a:buNone/>
              <a:defRPr sz="1575"/>
            </a:lvl3pPr>
            <a:lvl4pPr marL="2160270" indent="0">
              <a:buNone/>
              <a:defRPr sz="1418"/>
            </a:lvl4pPr>
            <a:lvl5pPr marL="2880360" indent="0">
              <a:buNone/>
              <a:defRPr sz="1418"/>
            </a:lvl5pPr>
            <a:lvl6pPr marL="3600450" indent="0">
              <a:buNone/>
              <a:defRPr sz="1418"/>
            </a:lvl6pPr>
            <a:lvl7pPr marL="4320540" indent="0">
              <a:buNone/>
              <a:defRPr sz="1418"/>
            </a:lvl7pPr>
            <a:lvl8pPr marL="5040630" indent="0">
              <a:buNone/>
              <a:defRPr sz="1418"/>
            </a:lvl8pPr>
            <a:lvl9pPr marL="5760720" indent="0">
              <a:buNone/>
              <a:defRPr sz="141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4382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E05E66EF-668B-69A0-C47C-D317042C5FB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40255"/>
            <a:ext cx="11041380" cy="72510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3441CE-9967-0D61-2B05-1E194F6FB23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1E311A-11D4-F94C-2799-75FB5890FD0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2EEEDD-600E-219B-FD91-51693F6659B0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175AB1B6-FFE1-A21B-BCF5-478171CE30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360420" y="10321290"/>
            <a:ext cx="11041380" cy="72510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B4C4D8-2CC9-D037-3D67-1FDD54440B6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F2EC41-9C49-B533-3245-8EACD0A6E6D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B8396A-1953-517C-CE86-9EA8B719067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492F8234-2D32-EEB2-8150-9A22C14EB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10441306" y="0"/>
            <a:ext cx="3455432" cy="109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F4E53D-DE36-E166-A1D1-C35885D042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0645" y="10388800"/>
            <a:ext cx="9241155" cy="35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733" b="1">
                <a:solidFill>
                  <a:srgbClr val="101141"/>
                </a:solidFill>
              </a:rPr>
              <a:t>BITS </a:t>
            </a:r>
            <a:r>
              <a:rPr lang="en-US" altLang="en-US" sz="1733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80060" y="240030"/>
            <a:ext cx="996124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838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7FEF2802-90B2-B19C-4F36-886E29B2C43C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7884737" y="4044256"/>
            <a:ext cx="8161020" cy="7250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905116-7BD2-453F-AE26-FBCF3426CB98}"/>
                </a:ext>
              </a:extLst>
            </p:cNvPr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E51BC-BE72-BF68-8617-130A1133D94D}"/>
                </a:ext>
              </a:extLst>
            </p:cNvPr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1B0C05-E115-89E8-F0E9-79175A34233D}"/>
                </a:ext>
              </a:extLst>
            </p:cNvPr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35"/>
            </a:p>
          </p:txBody>
        </p:sp>
      </p:grpSp>
      <p:pic>
        <p:nvPicPr>
          <p:cNvPr id="8" name="Picture 10" descr="Picture 7.png">
            <a:extLst>
              <a:ext uri="{FF2B5EF4-FFF2-40B4-BE49-F238E27FC236}">
                <a16:creationId xmlns:a16="http://schemas.microsoft.com/office/drawing/2014/main" id="{A43FD59D-B51A-8947-0B0C-64B85007E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923"/>
          <a:stretch>
            <a:fillRect/>
          </a:stretch>
        </p:blipFill>
        <p:spPr bwMode="auto">
          <a:xfrm>
            <a:off x="-12502" y="600076"/>
            <a:ext cx="1090138" cy="34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61C276-C452-5739-C2ED-CF9FB52414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-4401799" y="6025505"/>
            <a:ext cx="9241155" cy="31053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418" b="1">
                <a:solidFill>
                  <a:srgbClr val="101141"/>
                </a:solidFill>
              </a:rPr>
              <a:t>BITS </a:t>
            </a:r>
            <a:r>
              <a:rPr lang="en-US" altLang="en-US" sz="1418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600076"/>
            <a:ext cx="9481185" cy="921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8521065" y="4320540"/>
            <a:ext cx="9241155" cy="1800225"/>
          </a:xfrm>
        </p:spPr>
        <p:txBody>
          <a:bodyPr anchor="ctr">
            <a:normAutofit/>
          </a:bodyPr>
          <a:lstStyle>
            <a:lvl1pPr marL="0">
              <a:lnSpc>
                <a:spcPts val="5670"/>
              </a:lnSpc>
              <a:spcBef>
                <a:spcPts val="0"/>
              </a:spcBef>
              <a:buNone/>
              <a:defRPr sz="5670" b="1" spc="-23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10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8FFFB-2BF3-F4A4-B182-797CC8C9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AF31CF3-0F68-0021-E59C-4EA07FE28A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20090" y="2520316"/>
            <a:ext cx="12961620" cy="71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25FAA-6265-7898-424A-88852E20A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90" y="10011252"/>
            <a:ext cx="3360420" cy="57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89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9EBD35-D6B1-489C-B367-047E1FD00D09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25E05-17C9-6FE0-5E50-A7E73C7EE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20615" y="10011252"/>
            <a:ext cx="4560570" cy="57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9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D46B-3511-66FA-9E83-41B520A82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10011252"/>
            <a:ext cx="3360420" cy="57507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89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4B3851-B037-45D5-899B-CC6A243A49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04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6300" b="1" kern="1200" spc="-236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5pPr>
      <a:lvl6pPr marL="720090" algn="l" rtl="0" fontAlgn="base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6pPr>
      <a:lvl7pPr marL="1440180" algn="l" rtl="0" fontAlgn="base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7pPr>
      <a:lvl8pPr marL="2160270" algn="l" rtl="0" fontAlgn="base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8pPr>
      <a:lvl9pPr marL="2880360" algn="l" rtl="0" fontAlgn="base">
        <a:spcBef>
          <a:spcPct val="0"/>
        </a:spcBef>
        <a:spcAft>
          <a:spcPct val="0"/>
        </a:spcAft>
        <a:defRPr sz="63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540068" indent="-5400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170146" indent="-45005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41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800225" indent="-3600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520315" indent="-3600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240405" indent="-3600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1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960495" indent="-360045" algn="l" defTabSz="1440180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6pPr>
      <a:lvl7pPr marL="4680585" indent="-360045" algn="l" defTabSz="1440180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7pPr>
      <a:lvl8pPr marL="5400675" indent="-360045" algn="l" defTabSz="1440180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8pPr>
      <a:lvl9pPr marL="6120765" indent="-360045" algn="l" defTabSz="1440180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60045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2054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4063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6072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Content Placeholder 3">
            <a:extLst>
              <a:ext uri="{FF2B5EF4-FFF2-40B4-BE49-F238E27FC236}">
                <a16:creationId xmlns:a16="http://schemas.microsoft.com/office/drawing/2014/main" id="{89BDCD7C-5A0B-0436-4E3A-6FDF5E93D2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0120" y="2157770"/>
            <a:ext cx="12001500" cy="336542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CC7F-4C82-DB8F-D21B-62AE49A0F7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The Diagonalization Theorem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DE01A44A-675D-E040-9687-D35650F2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5835729"/>
            <a:ext cx="9841230" cy="328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6">
            <a:extLst>
              <a:ext uri="{FF2B5EF4-FFF2-40B4-BE49-F238E27FC236}">
                <a16:creationId xmlns:a16="http://schemas.microsoft.com/office/drawing/2014/main" id="{7857D5F3-8A31-DDA7-1A31-9769A9B08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040" y="9551192"/>
            <a:ext cx="11018520" cy="52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14401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(1) and (2) we can conclude the theorem.</a:t>
            </a:r>
            <a:endParaRPr kumimoji="0" lang="en-IN" altLang="en-US" sz="28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5F20E-F819-D259-93A1-F038C02A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   In the last lecture we studied eigen values and eigen vectors.</a:t>
            </a:r>
          </a:p>
          <a:p>
            <a:r>
              <a:rPr lang="en-IN" dirty="0"/>
              <a:t>    In this lecture we will study three decompositions of Matrices:</a:t>
            </a:r>
          </a:p>
          <a:p>
            <a:r>
              <a:rPr lang="en-IN" dirty="0"/>
              <a:t>   1. Cholesky Decomposition</a:t>
            </a:r>
          </a:p>
          <a:p>
            <a:r>
              <a:rPr lang="en-IN" dirty="0"/>
              <a:t>   2. Eigen Value Decomposition</a:t>
            </a:r>
          </a:p>
          <a:p>
            <a:r>
              <a:rPr lang="en-IN" dirty="0"/>
              <a:t>   3. Singular value Decomposition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85E87-80E8-1802-5CDE-DFB3AD4660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</p:spTree>
    <p:extLst>
      <p:ext uri="{BB962C8B-B14F-4D97-AF65-F5344CB8AC3E}">
        <p14:creationId xmlns:p14="http://schemas.microsoft.com/office/powerpoint/2010/main" val="225243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8B6C20-2466-AEF2-AEE5-3590CFBFE5A1}"/>
                  </a:ext>
                </a:extLst>
              </p14:cNvPr>
              <p14:cNvContentPartPr/>
              <p14:nvPr/>
            </p14:nvContentPartPr>
            <p14:xfrm>
              <a:off x="10865760" y="8610240"/>
              <a:ext cx="30492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8B6C20-2466-AEF2-AEE5-3590CFBFE5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440" y="8605560"/>
                <a:ext cx="3135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918142-99FE-9205-BCFD-C6E23061BDA5}"/>
                  </a:ext>
                </a:extLst>
              </p14:cNvPr>
              <p14:cNvContentPartPr/>
              <p14:nvPr/>
            </p14:nvContentPartPr>
            <p14:xfrm>
              <a:off x="-3916920" y="746400"/>
              <a:ext cx="64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918142-99FE-9205-BCFD-C6E23061BD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921240" y="74208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2F0E5B-5C7C-EA9C-D837-7CD22BD8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decomposition is similar to </a:t>
            </a:r>
            <a:r>
              <a:rPr lang="en-US" dirty="0"/>
              <a:t>the square-root operation that gives us a decomposition f the number into identical components, e.g.,16=4*4.</a:t>
            </a:r>
          </a:p>
          <a:p>
            <a:r>
              <a:rPr lang="en-IN" dirty="0"/>
              <a:t>The Cholesky decomposition provides a square-root equivalent operation on symmetric, positive definite matrices that is useful in practice.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2E57-9C2E-CE58-202C-E403745E51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Cholesky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77233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94E016-ECD7-7F71-67AA-C8F92616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IN" dirty="0">
                <a:latin typeface="+mn-lt"/>
              </a:rPr>
              <a:t>Dimensionality Reduction: High dimensional data can be noisy and redundant. We truncate small singular values in </a:t>
            </a:r>
            <a:r>
              <a:rPr lang="en-IN" dirty="0">
                <a:latin typeface="+mn-lt"/>
                <a:ea typeface="Cambria Math" panose="02040503050406030204" pitchFamily="18" charset="0"/>
              </a:rPr>
              <a:t>∑ keeping only top k singular values which is known as truncated SVD. As a result we will get reduced feature space while retaining most important information. We will learn this in detail when we study Principal Component Analysis.</a:t>
            </a:r>
          </a:p>
          <a:p>
            <a:pPr marL="742950" indent="-742950">
              <a:buAutoNum type="arabicPeriod"/>
            </a:pPr>
            <a:r>
              <a:rPr lang="en-IN" dirty="0">
                <a:latin typeface="+mn-lt"/>
                <a:ea typeface="Cambria Math" panose="02040503050406030204" pitchFamily="18" charset="0"/>
              </a:rPr>
              <a:t>Matrix Completion in collaborative filtering: We use SVD to approximate missing entries by reconstruction of the matrix from low rank approximation.</a:t>
            </a:r>
          </a:p>
          <a:p>
            <a:pPr marL="742950" indent="-742950">
              <a:buAutoNum type="arabicPeriod"/>
            </a:pPr>
            <a:r>
              <a:rPr lang="en-IN" dirty="0">
                <a:latin typeface="+mn-lt"/>
                <a:ea typeface="Cambria Math" panose="02040503050406030204" pitchFamily="18" charset="0"/>
              </a:rPr>
              <a:t>Noise reduction and Denoising: Smaller singular values often correspond to noise . Truncating them yield a clear signal. 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2693C-D230-4C32-9280-35C1051A7B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Applications of SVD in ML</a:t>
            </a:r>
          </a:p>
        </p:txBody>
      </p:sp>
    </p:spTree>
    <p:extLst>
      <p:ext uri="{BB962C8B-B14F-4D97-AF65-F5344CB8AC3E}">
        <p14:creationId xmlns:p14="http://schemas.microsoft.com/office/powerpoint/2010/main" val="1639002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273C8-5027-F5CF-6E4F-6281EC7A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028" y="2661284"/>
            <a:ext cx="11932193" cy="46386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9742-0193-5B9F-5962-BF151EE28D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Cholesky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51930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E35433-A92D-4C15-8FCF-CE7AAC049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Find the Cholesky decomposition of the matrix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Clearly A is symmetric.</a:t>
                </a:r>
              </a:p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any element in R</a:t>
                </a:r>
                <a:r>
                  <a:rPr lang="en-IN" baseline="30000" dirty="0"/>
                  <a:t>2</a:t>
                </a:r>
                <a:r>
                  <a:rPr lang="en-IN" dirty="0"/>
                  <a:t>.</a:t>
                </a:r>
              </a:p>
              <a:p>
                <a:r>
                  <a:rPr lang="en-IN" dirty="0"/>
                  <a:t>Then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](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b="0" dirty="0"/>
              </a:p>
              <a:p>
                <a:r>
                  <a:rPr lang="en-IN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&gt; 0 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b="0" dirty="0"/>
              </a:p>
              <a:p>
                <a:r>
                  <a:rPr lang="en-IN" dirty="0"/>
                  <a:t>Therefore A is positive definite,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E35433-A92D-4C15-8FCF-CE7AAC049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97181-109D-0F78-5DA0-09D88F1D4D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Cholesky Decomposition (Example)</a:t>
            </a:r>
          </a:p>
        </p:txBody>
      </p:sp>
    </p:spTree>
    <p:extLst>
      <p:ext uri="{BB962C8B-B14F-4D97-AF65-F5344CB8AC3E}">
        <p14:creationId xmlns:p14="http://schemas.microsoft.com/office/powerpoint/2010/main" val="376311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A01DC85-635A-B4C4-DAA3-18E9009B8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" y="2352794"/>
                <a:ext cx="13129260" cy="7492246"/>
              </a:xfrm>
            </p:spPr>
            <p:txBody>
              <a:bodyPr/>
              <a:lstStyle/>
              <a:p>
                <a:r>
                  <a:rPr lang="en-IN" dirty="0"/>
                  <a:t>Let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=2  </m:t>
                    </m:r>
                  </m:oMath>
                </a14:m>
                <a:r>
                  <a:rPr lang="en-IN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r>
                  <a:rPr lang="en-IN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dirty="0"/>
                  <a:t>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Therefore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A01DC85-635A-B4C4-DAA3-18E9009B8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" y="2352794"/>
                <a:ext cx="13129260" cy="7492246"/>
              </a:xfrm>
              <a:blipFill>
                <a:blip r:embed="rId2"/>
                <a:stretch>
                  <a:fillRect l="-1532" b="-9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EDDC-192B-487F-70E8-164C3E68D6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Example (</a:t>
            </a:r>
            <a:r>
              <a:rPr lang="en-IN" dirty="0" err="1"/>
              <a:t>Ctd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90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7F940B-031B-F152-914A-C07166600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" y="2762885"/>
            <a:ext cx="13072412" cy="59239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419E-EED2-FA10-DD22-1690213CAF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Cholesky Decomposition of 3x3 Matrices</a:t>
            </a:r>
          </a:p>
        </p:txBody>
      </p:sp>
    </p:spTree>
    <p:extLst>
      <p:ext uri="{BB962C8B-B14F-4D97-AF65-F5344CB8AC3E}">
        <p14:creationId xmlns:p14="http://schemas.microsoft.com/office/powerpoint/2010/main" val="422656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E7A185-0BD4-1F51-B699-BFB4DFB12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Find the Cholesky decomposition of the matrix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.  Ans: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E7A185-0BD4-1F51-B699-BFB4DFB12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2" t="-14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1A58-9F27-8E34-8834-654A0A0542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Try this problem:</a:t>
            </a:r>
          </a:p>
        </p:txBody>
      </p:sp>
    </p:spTree>
    <p:extLst>
      <p:ext uri="{BB962C8B-B14F-4D97-AF65-F5344CB8AC3E}">
        <p14:creationId xmlns:p14="http://schemas.microsoft.com/office/powerpoint/2010/main" val="113279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C5698-448C-71CF-B0BD-2242A55A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IN" sz="3200" dirty="0"/>
              <a:t>In ML the symmetric, positive definite matrices require frequent manipulations. For example </a:t>
            </a:r>
            <a:r>
              <a:rPr lang="en-US" sz="3200" dirty="0"/>
              <a:t>the covariance matrix of a multivariate Gaussian variable is symmetric, positive definite. The Cholesky factorization of this covariance matrix allows us to generate samples from a Gaussian distribution. </a:t>
            </a:r>
          </a:p>
          <a:p>
            <a:pPr marL="742950" indent="-742950">
              <a:buAutoNum type="arabicPeriod"/>
            </a:pPr>
            <a:endParaRPr lang="en-US" sz="3200" dirty="0"/>
          </a:p>
          <a:p>
            <a:pPr marL="742950" indent="-742950">
              <a:buAutoNum type="arabicPeriod"/>
            </a:pPr>
            <a:r>
              <a:rPr lang="en-US" sz="3200" dirty="0"/>
              <a:t>The Cholesky decomposition also allows us to compute        determinants very efficiently. Given the Cholesky decomposition A = LL</a:t>
            </a:r>
            <a:r>
              <a:rPr lang="en-US" sz="3200" baseline="30000" dirty="0"/>
              <a:t>T</a:t>
            </a:r>
            <a:r>
              <a:rPr lang="en-US" sz="3200" dirty="0"/>
              <a:t> , we know that det(A) = det(L)det(L</a:t>
            </a:r>
            <a:r>
              <a:rPr lang="en-US" sz="3200" baseline="30000" dirty="0"/>
              <a:t>T</a:t>
            </a:r>
            <a:r>
              <a:rPr lang="en-US" sz="3200" dirty="0"/>
              <a:t>) = det(L)</a:t>
            </a:r>
            <a:r>
              <a:rPr lang="en-US" sz="3200" baseline="30000" dirty="0"/>
              <a:t>2.</a:t>
            </a:r>
            <a:r>
              <a:rPr lang="en-US" sz="3200" dirty="0"/>
              <a:t> Since L is a triangular matrix, the determinant is simply the product of its diagonal entries. Thus, many numerical software packages use the Cholesky decomposition to make computations more efficient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035F-CE0A-B0A1-B7AB-214E220550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Applications of Cholesky decomposition in ML</a:t>
            </a:r>
          </a:p>
        </p:txBody>
      </p:sp>
    </p:spTree>
    <p:extLst>
      <p:ext uri="{BB962C8B-B14F-4D97-AF65-F5344CB8AC3E}">
        <p14:creationId xmlns:p14="http://schemas.microsoft.com/office/powerpoint/2010/main" val="3888038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32" ma:contentTypeDescription="Create a new document." ma:contentTypeScope="" ma:versionID="62c7be92337541b430aa89ae92170225">
  <xsd:schema xmlns:xsd="http://www.w3.org/2001/XMLSchema" xmlns:xs="http://www.w3.org/2001/XMLSchema" xmlns:p="http://schemas.microsoft.com/office/2006/metadata/properties" xmlns:ns2="0a2451e9-b2b7-43a3-aada-52e3e0c35c47" xmlns:ns3="7007aa70-762f-4b31-aded-bfa7aca65826" targetNamespace="http://schemas.microsoft.com/office/2006/metadata/properties" ma:root="true" ma:fieldsID="6bf9aa7f290f016ad30c1f432a629028" ns2:_="" ns3:_="">
    <xsd:import namespace="0a2451e9-b2b7-43a3-aada-52e3e0c35c47"/>
    <xsd:import namespace="7007aa70-762f-4b31-aded-bfa7aca65826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34" nillable="true" ma:taxonomy="true" ma:internalName="lcf76f155ced4ddcb4097134ff3c332f" ma:taxonomyFieldName="MediaServiceImageTags" ma:displayName="Image Tags" ma:readOnly="false" ma:fieldId="{5cf76f15-5ced-4ddc-b409-7134ff3c332f}" ma:taxonomyMulti="true" ma:sspId="eb8cb680-6a83-4177-80f4-b15e2230c4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07aa70-762f-4b31-aded-bfa7aca65826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61294dec-a7db-4640-b18d-273187c9ed97}" ma:internalName="TaxCatchAll" ma:showField="CatchAllData" ma:web="7007aa70-762f-4b31-aded-bfa7aca658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lcf76f155ced4ddcb4097134ff3c332f xmlns="0a2451e9-b2b7-43a3-aada-52e3e0c35c47">
      <Terms xmlns="http://schemas.microsoft.com/office/infopath/2007/PartnerControls"/>
    </lcf76f155ced4ddcb4097134ff3c332f>
    <TaxCatchAll xmlns="7007aa70-762f-4b31-aded-bfa7aca65826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B742CDEF-5A69-423E-BC9E-D4E3A1E9319B}"/>
</file>

<file path=customXml/itemProps2.xml><?xml version="1.0" encoding="utf-8"?>
<ds:datastoreItem xmlns:ds="http://schemas.openxmlformats.org/officeDocument/2006/customXml" ds:itemID="{7014D754-3179-4B8B-B868-6841487727C2}"/>
</file>

<file path=customXml/itemProps3.xml><?xml version="1.0" encoding="utf-8"?>
<ds:datastoreItem xmlns:ds="http://schemas.openxmlformats.org/officeDocument/2006/customXml" ds:itemID="{8F9F5D18-DD12-472F-89AF-509EE7A3FB5A}"/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484</Words>
  <Application>Microsoft Office PowerPoint</Application>
  <PresentationFormat>Custom</PresentationFormat>
  <Paragraphs>39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Michael Alphonse</dc:creator>
  <cp:keywords/>
  <dc:description>generated using python-pptx</dc:description>
  <cp:lastModifiedBy>Michael Alphonse</cp:lastModifiedBy>
  <cp:revision>4</cp:revision>
  <dcterms:created xsi:type="dcterms:W3CDTF">2013-01-27T09:14:16Z</dcterms:created>
  <dcterms:modified xsi:type="dcterms:W3CDTF">2025-09-04T13:10:25Z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